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4"/>
  </p:notesMasterIdLst>
  <p:sldIdLst>
    <p:sldId id="256" r:id="rId2"/>
    <p:sldId id="257" r:id="rId3"/>
  </p:sldIdLst>
  <p:sldSz cx="7556500"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9DE"/>
    <a:srgbClr val="002A4D"/>
    <a:srgbClr val="002B4E"/>
    <a:srgbClr val="FDF8E1"/>
    <a:srgbClr val="FEF9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03"/>
    <p:restoredTop sz="94728"/>
  </p:normalViewPr>
  <p:slideViewPr>
    <p:cSldViewPr snapToGrid="0" snapToObjects="1">
      <p:cViewPr varScale="1">
        <p:scale>
          <a:sx n="53" d="100"/>
          <a:sy n="53" d="100"/>
        </p:scale>
        <p:origin x="218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757A2-E2B7-DD44-9B3C-F2C2E29E926E}" type="datetimeFigureOut">
              <a:rPr lang="en-US" smtClean="0"/>
              <a:t>12/10/2023</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4FC75A-8C0F-4045-B6D2-2DBAF8750DCB}" type="slidenum">
              <a:rPr lang="en-US" smtClean="0"/>
              <a:t>‹#›</a:t>
            </a:fld>
            <a:endParaRPr lang="en-US"/>
          </a:p>
        </p:txBody>
      </p:sp>
    </p:spTree>
    <p:extLst>
      <p:ext uri="{BB962C8B-B14F-4D97-AF65-F5344CB8AC3E}">
        <p14:creationId xmlns:p14="http://schemas.microsoft.com/office/powerpoint/2010/main" val="1352295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FC75A-8C0F-4045-B6D2-2DBAF8750DCB}" type="slidenum">
              <a:rPr lang="en-US" smtClean="0"/>
              <a:t>1</a:t>
            </a:fld>
            <a:endParaRPr lang="en-US"/>
          </a:p>
        </p:txBody>
      </p:sp>
    </p:spTree>
    <p:extLst>
      <p:ext uri="{BB962C8B-B14F-4D97-AF65-F5344CB8AC3E}">
        <p14:creationId xmlns:p14="http://schemas.microsoft.com/office/powerpoint/2010/main" val="1213049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FC75A-8C0F-4045-B6D2-2DBAF8750DCB}" type="slidenum">
              <a:rPr lang="en-US" smtClean="0"/>
              <a:t>2</a:t>
            </a:fld>
            <a:endParaRPr lang="en-US"/>
          </a:p>
        </p:txBody>
      </p:sp>
    </p:spTree>
    <p:extLst>
      <p:ext uri="{BB962C8B-B14F-4D97-AF65-F5344CB8AC3E}">
        <p14:creationId xmlns:p14="http://schemas.microsoft.com/office/powerpoint/2010/main" val="613600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738" y="1749795"/>
            <a:ext cx="6423025" cy="3722335"/>
          </a:xfrm>
        </p:spPr>
        <p:txBody>
          <a:bodyPr anchor="b"/>
          <a:lstStyle>
            <a:lvl1pPr algn="ctr">
              <a:defRPr sz="4958"/>
            </a:lvl1pPr>
          </a:lstStyle>
          <a:p>
            <a:r>
              <a:rPr lang="en-US"/>
              <a:t>Click to edit Master title style</a:t>
            </a:r>
            <a:endParaRPr lang="en-US" dirty="0"/>
          </a:p>
        </p:txBody>
      </p:sp>
      <p:sp>
        <p:nvSpPr>
          <p:cNvPr id="3" name="Subtitle 2"/>
          <p:cNvSpPr>
            <a:spLocks noGrp="1"/>
          </p:cNvSpPr>
          <p:nvPr>
            <p:ph type="subTitle" idx="1"/>
          </p:nvPr>
        </p:nvSpPr>
        <p:spPr>
          <a:xfrm>
            <a:off x="944563" y="5615678"/>
            <a:ext cx="5667375" cy="2581379"/>
          </a:xfrm>
        </p:spPr>
        <p:txBody>
          <a:bodyPr/>
          <a:lstStyle>
            <a:lvl1pPr marL="0" indent="0" algn="ctr">
              <a:buNone/>
              <a:defRPr sz="1983"/>
            </a:lvl1pPr>
            <a:lvl2pPr marL="377830" indent="0" algn="ctr">
              <a:buNone/>
              <a:defRPr sz="1653"/>
            </a:lvl2pPr>
            <a:lvl3pPr marL="755660" indent="0" algn="ctr">
              <a:buNone/>
              <a:defRPr sz="1488"/>
            </a:lvl3pPr>
            <a:lvl4pPr marL="1133490" indent="0" algn="ctr">
              <a:buNone/>
              <a:defRPr sz="1322"/>
            </a:lvl4pPr>
            <a:lvl5pPr marL="1511320" indent="0" algn="ctr">
              <a:buNone/>
              <a:defRPr sz="1322"/>
            </a:lvl5pPr>
            <a:lvl6pPr marL="1889150" indent="0" algn="ctr">
              <a:buNone/>
              <a:defRPr sz="1322"/>
            </a:lvl6pPr>
            <a:lvl7pPr marL="2266980" indent="0" algn="ctr">
              <a:buNone/>
              <a:defRPr sz="1322"/>
            </a:lvl7pPr>
            <a:lvl8pPr marL="2644811" indent="0" algn="ctr">
              <a:buNone/>
              <a:defRPr sz="1322"/>
            </a:lvl8pPr>
            <a:lvl9pPr marL="3022641" indent="0" algn="ctr">
              <a:buNone/>
              <a:defRPr sz="132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7621" y="569240"/>
            <a:ext cx="162937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510" y="569240"/>
            <a:ext cx="4793655"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574" y="2665532"/>
            <a:ext cx="6517481" cy="4447496"/>
          </a:xfrm>
        </p:spPr>
        <p:txBody>
          <a:bodyPr anchor="b"/>
          <a:lstStyle>
            <a:lvl1pPr>
              <a:defRPr sz="4958"/>
            </a:lvl1pPr>
          </a:lstStyle>
          <a:p>
            <a:r>
              <a:rPr lang="en-US"/>
              <a:t>Click to edit Master title style</a:t>
            </a:r>
            <a:endParaRPr lang="en-US" dirty="0"/>
          </a:p>
        </p:txBody>
      </p:sp>
      <p:sp>
        <p:nvSpPr>
          <p:cNvPr id="3" name="Text Placeholder 2"/>
          <p:cNvSpPr>
            <a:spLocks noGrp="1"/>
          </p:cNvSpPr>
          <p:nvPr>
            <p:ph type="body" idx="1"/>
          </p:nvPr>
        </p:nvSpPr>
        <p:spPr>
          <a:xfrm>
            <a:off x="515574" y="7155103"/>
            <a:ext cx="6517481" cy="2338833"/>
          </a:xfrm>
        </p:spPr>
        <p:txBody>
          <a:bodyPr/>
          <a:lstStyle>
            <a:lvl1pPr marL="0" indent="0">
              <a:buNone/>
              <a:defRPr sz="1983">
                <a:solidFill>
                  <a:schemeClr val="tx1"/>
                </a:solidFill>
              </a:defRPr>
            </a:lvl1pPr>
            <a:lvl2pPr marL="377830" indent="0">
              <a:buNone/>
              <a:defRPr sz="1653">
                <a:solidFill>
                  <a:schemeClr val="tx1">
                    <a:tint val="75000"/>
                  </a:schemeClr>
                </a:solidFill>
              </a:defRPr>
            </a:lvl2pPr>
            <a:lvl3pPr marL="755660" indent="0">
              <a:buNone/>
              <a:defRPr sz="1488">
                <a:solidFill>
                  <a:schemeClr val="tx1">
                    <a:tint val="75000"/>
                  </a:schemeClr>
                </a:solidFill>
              </a:defRPr>
            </a:lvl3pPr>
            <a:lvl4pPr marL="1133490" indent="0">
              <a:buNone/>
              <a:defRPr sz="1322">
                <a:solidFill>
                  <a:schemeClr val="tx1">
                    <a:tint val="75000"/>
                  </a:schemeClr>
                </a:solidFill>
              </a:defRPr>
            </a:lvl4pPr>
            <a:lvl5pPr marL="1511320" indent="0">
              <a:buNone/>
              <a:defRPr sz="1322">
                <a:solidFill>
                  <a:schemeClr val="tx1">
                    <a:tint val="75000"/>
                  </a:schemeClr>
                </a:solidFill>
              </a:defRPr>
            </a:lvl5pPr>
            <a:lvl6pPr marL="1889150" indent="0">
              <a:buNone/>
              <a:defRPr sz="1322">
                <a:solidFill>
                  <a:schemeClr val="tx1">
                    <a:tint val="75000"/>
                  </a:schemeClr>
                </a:solidFill>
              </a:defRPr>
            </a:lvl6pPr>
            <a:lvl7pPr marL="2266980" indent="0">
              <a:buNone/>
              <a:defRPr sz="1322">
                <a:solidFill>
                  <a:schemeClr val="tx1">
                    <a:tint val="75000"/>
                  </a:schemeClr>
                </a:solidFill>
              </a:defRPr>
            </a:lvl7pPr>
            <a:lvl8pPr marL="2644811" indent="0">
              <a:buNone/>
              <a:defRPr sz="1322">
                <a:solidFill>
                  <a:schemeClr val="tx1">
                    <a:tint val="75000"/>
                  </a:schemeClr>
                </a:solidFill>
              </a:defRPr>
            </a:lvl8pPr>
            <a:lvl9pPr marL="3022641" indent="0">
              <a:buNone/>
              <a:defRPr sz="132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E79027-5F98-B547-A05B-C0D66770A565}"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509" y="2846200"/>
            <a:ext cx="3211513"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5478" y="2846200"/>
            <a:ext cx="3211513"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E79027-5F98-B547-A05B-C0D66770A565}"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494" y="569242"/>
            <a:ext cx="6517481"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495" y="2620980"/>
            <a:ext cx="3196753" cy="1284502"/>
          </a:xfrm>
        </p:spPr>
        <p:txBody>
          <a:bodyPr anchor="b"/>
          <a:lstStyle>
            <a:lvl1pPr marL="0" indent="0">
              <a:buNone/>
              <a:defRPr sz="1983" b="1"/>
            </a:lvl1pPr>
            <a:lvl2pPr marL="377830" indent="0">
              <a:buNone/>
              <a:defRPr sz="1653" b="1"/>
            </a:lvl2pPr>
            <a:lvl3pPr marL="755660" indent="0">
              <a:buNone/>
              <a:defRPr sz="1488" b="1"/>
            </a:lvl3pPr>
            <a:lvl4pPr marL="1133490" indent="0">
              <a:buNone/>
              <a:defRPr sz="1322" b="1"/>
            </a:lvl4pPr>
            <a:lvl5pPr marL="1511320" indent="0">
              <a:buNone/>
              <a:defRPr sz="1322" b="1"/>
            </a:lvl5pPr>
            <a:lvl6pPr marL="1889150" indent="0">
              <a:buNone/>
              <a:defRPr sz="1322" b="1"/>
            </a:lvl6pPr>
            <a:lvl7pPr marL="2266980" indent="0">
              <a:buNone/>
              <a:defRPr sz="1322" b="1"/>
            </a:lvl7pPr>
            <a:lvl8pPr marL="2644811" indent="0">
              <a:buNone/>
              <a:defRPr sz="1322" b="1"/>
            </a:lvl8pPr>
            <a:lvl9pPr marL="3022641" indent="0">
              <a:buNone/>
              <a:defRPr sz="1322" b="1"/>
            </a:lvl9pPr>
          </a:lstStyle>
          <a:p>
            <a:pPr lvl="0"/>
            <a:r>
              <a:rPr lang="en-US"/>
              <a:t>Click to edit Master text styles</a:t>
            </a:r>
          </a:p>
        </p:txBody>
      </p:sp>
      <p:sp>
        <p:nvSpPr>
          <p:cNvPr id="4" name="Content Placeholder 3"/>
          <p:cNvSpPr>
            <a:spLocks noGrp="1"/>
          </p:cNvSpPr>
          <p:nvPr>
            <p:ph sz="half" idx="2"/>
          </p:nvPr>
        </p:nvSpPr>
        <p:spPr>
          <a:xfrm>
            <a:off x="520495" y="3905482"/>
            <a:ext cx="319675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5478" y="2620980"/>
            <a:ext cx="3212497" cy="1284502"/>
          </a:xfrm>
        </p:spPr>
        <p:txBody>
          <a:bodyPr anchor="b"/>
          <a:lstStyle>
            <a:lvl1pPr marL="0" indent="0">
              <a:buNone/>
              <a:defRPr sz="1983" b="1"/>
            </a:lvl1pPr>
            <a:lvl2pPr marL="377830" indent="0">
              <a:buNone/>
              <a:defRPr sz="1653" b="1"/>
            </a:lvl2pPr>
            <a:lvl3pPr marL="755660" indent="0">
              <a:buNone/>
              <a:defRPr sz="1488" b="1"/>
            </a:lvl3pPr>
            <a:lvl4pPr marL="1133490" indent="0">
              <a:buNone/>
              <a:defRPr sz="1322" b="1"/>
            </a:lvl4pPr>
            <a:lvl5pPr marL="1511320" indent="0">
              <a:buNone/>
              <a:defRPr sz="1322" b="1"/>
            </a:lvl5pPr>
            <a:lvl6pPr marL="1889150" indent="0">
              <a:buNone/>
              <a:defRPr sz="1322" b="1"/>
            </a:lvl6pPr>
            <a:lvl7pPr marL="2266980" indent="0">
              <a:buNone/>
              <a:defRPr sz="1322" b="1"/>
            </a:lvl7pPr>
            <a:lvl8pPr marL="2644811" indent="0">
              <a:buNone/>
              <a:defRPr sz="1322" b="1"/>
            </a:lvl8pPr>
            <a:lvl9pPr marL="3022641" indent="0">
              <a:buNone/>
              <a:defRPr sz="1322" b="1"/>
            </a:lvl9pPr>
          </a:lstStyle>
          <a:p>
            <a:pPr lvl="0"/>
            <a:r>
              <a:rPr lang="en-US"/>
              <a:t>Click to edit Master text styles</a:t>
            </a:r>
          </a:p>
        </p:txBody>
      </p:sp>
      <p:sp>
        <p:nvSpPr>
          <p:cNvPr id="6" name="Content Placeholder 5"/>
          <p:cNvSpPr>
            <a:spLocks noGrp="1"/>
          </p:cNvSpPr>
          <p:nvPr>
            <p:ph sz="quarter" idx="4"/>
          </p:nvPr>
        </p:nvSpPr>
        <p:spPr>
          <a:xfrm>
            <a:off x="3825478" y="3905482"/>
            <a:ext cx="321249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E79027-5F98-B547-A05B-C0D66770A565}" type="datetimeFigureOut">
              <a:rPr lang="en-US" smtClean="0"/>
              <a:t>12/10/2023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E79027-5F98-B547-A05B-C0D66770A565}" type="datetimeFigureOut">
              <a:rPr lang="en-US" smtClean="0"/>
              <a:t>12/10/2023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79027-5F98-B547-A05B-C0D66770A565}" type="datetimeFigureOut">
              <a:rPr lang="en-US" smtClean="0"/>
              <a:t>12/10/2023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494" y="712788"/>
            <a:ext cx="2437168" cy="2494756"/>
          </a:xfrm>
        </p:spPr>
        <p:txBody>
          <a:bodyPr anchor="b"/>
          <a:lstStyle>
            <a:lvl1pPr>
              <a:defRPr sz="2644"/>
            </a:lvl1pPr>
          </a:lstStyle>
          <a:p>
            <a:r>
              <a:rPr lang="en-US"/>
              <a:t>Click to edit Master title style</a:t>
            </a:r>
            <a:endParaRPr lang="en-US" dirty="0"/>
          </a:p>
        </p:txBody>
      </p:sp>
      <p:sp>
        <p:nvSpPr>
          <p:cNvPr id="3" name="Content Placeholder 2"/>
          <p:cNvSpPr>
            <a:spLocks noGrp="1"/>
          </p:cNvSpPr>
          <p:nvPr>
            <p:ph idx="1"/>
          </p:nvPr>
        </p:nvSpPr>
        <p:spPr>
          <a:xfrm>
            <a:off x="3212497" y="1539425"/>
            <a:ext cx="3825478" cy="7598117"/>
          </a:xfrm>
        </p:spPr>
        <p:txBody>
          <a:bodyPr/>
          <a:lstStyle>
            <a:lvl1pPr>
              <a:defRPr sz="2644"/>
            </a:lvl1pPr>
            <a:lvl2pPr>
              <a:defRPr sz="2314"/>
            </a:lvl2pPr>
            <a:lvl3pPr>
              <a:defRPr sz="1983"/>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494" y="3207544"/>
            <a:ext cx="2437168" cy="5942372"/>
          </a:xfrm>
        </p:spPr>
        <p:txBody>
          <a:bodyPr/>
          <a:lstStyle>
            <a:lvl1pPr marL="0" indent="0">
              <a:buNone/>
              <a:defRPr sz="1322"/>
            </a:lvl1pPr>
            <a:lvl2pPr marL="377830" indent="0">
              <a:buNone/>
              <a:defRPr sz="1157"/>
            </a:lvl2pPr>
            <a:lvl3pPr marL="755660" indent="0">
              <a:buNone/>
              <a:defRPr sz="992"/>
            </a:lvl3pPr>
            <a:lvl4pPr marL="1133490" indent="0">
              <a:buNone/>
              <a:defRPr sz="826"/>
            </a:lvl4pPr>
            <a:lvl5pPr marL="1511320" indent="0">
              <a:buNone/>
              <a:defRPr sz="826"/>
            </a:lvl5pPr>
            <a:lvl6pPr marL="1889150" indent="0">
              <a:buNone/>
              <a:defRPr sz="826"/>
            </a:lvl6pPr>
            <a:lvl7pPr marL="2266980" indent="0">
              <a:buNone/>
              <a:defRPr sz="826"/>
            </a:lvl7pPr>
            <a:lvl8pPr marL="2644811" indent="0">
              <a:buNone/>
              <a:defRPr sz="826"/>
            </a:lvl8pPr>
            <a:lvl9pPr marL="3022641" indent="0">
              <a:buNone/>
              <a:defRPr sz="826"/>
            </a:lvl9pPr>
          </a:lstStyle>
          <a:p>
            <a:pPr lvl="0"/>
            <a:r>
              <a:rPr lang="en-US"/>
              <a:t>Click to edit Master text styles</a:t>
            </a:r>
          </a:p>
        </p:txBody>
      </p:sp>
      <p:sp>
        <p:nvSpPr>
          <p:cNvPr id="5" name="Date Placeholder 4"/>
          <p:cNvSpPr>
            <a:spLocks noGrp="1"/>
          </p:cNvSpPr>
          <p:nvPr>
            <p:ph type="dt" sz="half" idx="10"/>
          </p:nvPr>
        </p:nvSpPr>
        <p:spPr/>
        <p:txBody>
          <a:bodyPr/>
          <a:lstStyle/>
          <a:p>
            <a:fld id="{96E79027-5F98-B547-A05B-C0D66770A565}"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494" y="712788"/>
            <a:ext cx="2437168" cy="2494756"/>
          </a:xfrm>
        </p:spPr>
        <p:txBody>
          <a:bodyPr anchor="b"/>
          <a:lstStyle>
            <a:lvl1pPr>
              <a:defRPr sz="2644"/>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2497" y="1539425"/>
            <a:ext cx="3825478" cy="7598117"/>
          </a:xfrm>
        </p:spPr>
        <p:txBody>
          <a:bodyPr anchor="t"/>
          <a:lstStyle>
            <a:lvl1pPr marL="0" indent="0">
              <a:buNone/>
              <a:defRPr sz="2644"/>
            </a:lvl1pPr>
            <a:lvl2pPr marL="377830" indent="0">
              <a:buNone/>
              <a:defRPr sz="2314"/>
            </a:lvl2pPr>
            <a:lvl3pPr marL="755660" indent="0">
              <a:buNone/>
              <a:defRPr sz="1983"/>
            </a:lvl3pPr>
            <a:lvl4pPr marL="1133490" indent="0">
              <a:buNone/>
              <a:defRPr sz="1653"/>
            </a:lvl4pPr>
            <a:lvl5pPr marL="1511320" indent="0">
              <a:buNone/>
              <a:defRPr sz="1653"/>
            </a:lvl5pPr>
            <a:lvl6pPr marL="1889150" indent="0">
              <a:buNone/>
              <a:defRPr sz="1653"/>
            </a:lvl6pPr>
            <a:lvl7pPr marL="2266980" indent="0">
              <a:buNone/>
              <a:defRPr sz="1653"/>
            </a:lvl7pPr>
            <a:lvl8pPr marL="2644811" indent="0">
              <a:buNone/>
              <a:defRPr sz="1653"/>
            </a:lvl8pPr>
            <a:lvl9pPr marL="3022641" indent="0">
              <a:buNone/>
              <a:defRPr sz="1653"/>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20494" y="3207544"/>
            <a:ext cx="2437168" cy="5942372"/>
          </a:xfrm>
        </p:spPr>
        <p:txBody>
          <a:bodyPr/>
          <a:lstStyle>
            <a:lvl1pPr marL="0" indent="0">
              <a:buNone/>
              <a:defRPr sz="1322"/>
            </a:lvl1pPr>
            <a:lvl2pPr marL="377830" indent="0">
              <a:buNone/>
              <a:defRPr sz="1157"/>
            </a:lvl2pPr>
            <a:lvl3pPr marL="755660" indent="0">
              <a:buNone/>
              <a:defRPr sz="992"/>
            </a:lvl3pPr>
            <a:lvl4pPr marL="1133490" indent="0">
              <a:buNone/>
              <a:defRPr sz="826"/>
            </a:lvl4pPr>
            <a:lvl5pPr marL="1511320" indent="0">
              <a:buNone/>
              <a:defRPr sz="826"/>
            </a:lvl5pPr>
            <a:lvl6pPr marL="1889150" indent="0">
              <a:buNone/>
              <a:defRPr sz="826"/>
            </a:lvl6pPr>
            <a:lvl7pPr marL="2266980" indent="0">
              <a:buNone/>
              <a:defRPr sz="826"/>
            </a:lvl7pPr>
            <a:lvl8pPr marL="2644811" indent="0">
              <a:buNone/>
              <a:defRPr sz="826"/>
            </a:lvl8pPr>
            <a:lvl9pPr marL="3022641" indent="0">
              <a:buNone/>
              <a:defRPr sz="826"/>
            </a:lvl9pPr>
          </a:lstStyle>
          <a:p>
            <a:pPr lvl="0"/>
            <a:r>
              <a:rPr lang="en-US"/>
              <a:t>Click to edit Master text styles</a:t>
            </a:r>
          </a:p>
        </p:txBody>
      </p:sp>
      <p:sp>
        <p:nvSpPr>
          <p:cNvPr id="5" name="Date Placeholder 4"/>
          <p:cNvSpPr>
            <a:spLocks noGrp="1"/>
          </p:cNvSpPr>
          <p:nvPr>
            <p:ph type="dt" sz="half" idx="10"/>
          </p:nvPr>
        </p:nvSpPr>
        <p:spPr/>
        <p:txBody>
          <a:bodyPr/>
          <a:lstStyle/>
          <a:p>
            <a:fld id="{96E79027-5F98-B547-A05B-C0D66770A565}"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56AE3-FE94-7B4D-8358-A9A6CB1AA0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510" y="569242"/>
            <a:ext cx="6517481"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510" y="2846200"/>
            <a:ext cx="6517481"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509" y="9909729"/>
            <a:ext cx="1700213"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6E79027-5F98-B547-A05B-C0D66770A565}" type="datetimeFigureOut">
              <a:rPr lang="en-US" smtClean="0"/>
              <a:t>12/10/2023</a:t>
            </a:fld>
            <a:endParaRPr lang="en-US"/>
          </a:p>
        </p:txBody>
      </p:sp>
      <p:sp>
        <p:nvSpPr>
          <p:cNvPr id="5" name="Footer Placeholder 4"/>
          <p:cNvSpPr>
            <a:spLocks noGrp="1"/>
          </p:cNvSpPr>
          <p:nvPr>
            <p:ph type="ftr" sz="quarter" idx="3"/>
          </p:nvPr>
        </p:nvSpPr>
        <p:spPr>
          <a:xfrm>
            <a:off x="2503091" y="9909729"/>
            <a:ext cx="2550319"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6778" y="9909729"/>
            <a:ext cx="1700213"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C656AE3-FE94-7B4D-8358-A9A6CB1AA006}" type="slidenum">
              <a:rPr lang="en-US" smtClean="0"/>
              <a:t>‹#›</a:t>
            </a:fld>
            <a:endParaRPr lang="en-US"/>
          </a:p>
        </p:txBody>
      </p:sp>
    </p:spTree>
    <p:extLst>
      <p:ext uri="{BB962C8B-B14F-4D97-AF65-F5344CB8AC3E}">
        <p14:creationId xmlns:p14="http://schemas.microsoft.com/office/powerpoint/2010/main" val="2391160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660" rtl="0" eaLnBrk="1" latinLnBrk="0" hangingPunct="1">
        <a:lnSpc>
          <a:spcPct val="90000"/>
        </a:lnSpc>
        <a:spcBef>
          <a:spcPct val="0"/>
        </a:spcBef>
        <a:buNone/>
        <a:defRPr sz="3636" kern="1200">
          <a:solidFill>
            <a:schemeClr val="tx1"/>
          </a:solidFill>
          <a:latin typeface="+mj-lt"/>
          <a:ea typeface="+mj-ea"/>
          <a:cs typeface="+mj-cs"/>
        </a:defRPr>
      </a:lvl1pPr>
    </p:titleStyle>
    <p:bodyStyle>
      <a:lvl1pPr marL="188915" indent="-188915" algn="l" defTabSz="755660" rtl="0" eaLnBrk="1" latinLnBrk="0" hangingPunct="1">
        <a:lnSpc>
          <a:spcPct val="90000"/>
        </a:lnSpc>
        <a:spcBef>
          <a:spcPts val="826"/>
        </a:spcBef>
        <a:buFont typeface="Arial" panose="020B0604020202020204" pitchFamily="34" charset="0"/>
        <a:buChar char="•"/>
        <a:defRPr sz="2314" kern="1200">
          <a:solidFill>
            <a:schemeClr val="tx1"/>
          </a:solidFill>
          <a:latin typeface="+mn-lt"/>
          <a:ea typeface="+mn-ea"/>
          <a:cs typeface="+mn-cs"/>
        </a:defRPr>
      </a:lvl1pPr>
      <a:lvl2pPr marL="566745" indent="-188915" algn="l" defTabSz="755660" rtl="0" eaLnBrk="1" latinLnBrk="0" hangingPunct="1">
        <a:lnSpc>
          <a:spcPct val="90000"/>
        </a:lnSpc>
        <a:spcBef>
          <a:spcPts val="413"/>
        </a:spcBef>
        <a:buFont typeface="Arial" panose="020B0604020202020204" pitchFamily="34" charset="0"/>
        <a:buChar char="•"/>
        <a:defRPr sz="1983" kern="1200">
          <a:solidFill>
            <a:schemeClr val="tx1"/>
          </a:solidFill>
          <a:latin typeface="+mn-lt"/>
          <a:ea typeface="+mn-ea"/>
          <a:cs typeface="+mn-cs"/>
        </a:defRPr>
      </a:lvl2pPr>
      <a:lvl3pPr marL="944575" indent="-188915" algn="l" defTabSz="755660"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405"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235"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065"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5896"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3726"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1556" indent="-188915" algn="l" defTabSz="755660"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660" rtl="0" eaLnBrk="1" latinLnBrk="0" hangingPunct="1">
        <a:defRPr sz="1488" kern="1200">
          <a:solidFill>
            <a:schemeClr val="tx1"/>
          </a:solidFill>
          <a:latin typeface="+mn-lt"/>
          <a:ea typeface="+mn-ea"/>
          <a:cs typeface="+mn-cs"/>
        </a:defRPr>
      </a:lvl1pPr>
      <a:lvl2pPr marL="377830" algn="l" defTabSz="755660" rtl="0" eaLnBrk="1" latinLnBrk="0" hangingPunct="1">
        <a:defRPr sz="1488" kern="1200">
          <a:solidFill>
            <a:schemeClr val="tx1"/>
          </a:solidFill>
          <a:latin typeface="+mn-lt"/>
          <a:ea typeface="+mn-ea"/>
          <a:cs typeface="+mn-cs"/>
        </a:defRPr>
      </a:lvl2pPr>
      <a:lvl3pPr marL="755660" algn="l" defTabSz="755660" rtl="0" eaLnBrk="1" latinLnBrk="0" hangingPunct="1">
        <a:defRPr sz="1488" kern="1200">
          <a:solidFill>
            <a:schemeClr val="tx1"/>
          </a:solidFill>
          <a:latin typeface="+mn-lt"/>
          <a:ea typeface="+mn-ea"/>
          <a:cs typeface="+mn-cs"/>
        </a:defRPr>
      </a:lvl3pPr>
      <a:lvl4pPr marL="1133490" algn="l" defTabSz="755660" rtl="0" eaLnBrk="1" latinLnBrk="0" hangingPunct="1">
        <a:defRPr sz="1488" kern="1200">
          <a:solidFill>
            <a:schemeClr val="tx1"/>
          </a:solidFill>
          <a:latin typeface="+mn-lt"/>
          <a:ea typeface="+mn-ea"/>
          <a:cs typeface="+mn-cs"/>
        </a:defRPr>
      </a:lvl4pPr>
      <a:lvl5pPr marL="1511320" algn="l" defTabSz="755660" rtl="0" eaLnBrk="1" latinLnBrk="0" hangingPunct="1">
        <a:defRPr sz="1488" kern="1200">
          <a:solidFill>
            <a:schemeClr val="tx1"/>
          </a:solidFill>
          <a:latin typeface="+mn-lt"/>
          <a:ea typeface="+mn-ea"/>
          <a:cs typeface="+mn-cs"/>
        </a:defRPr>
      </a:lvl5pPr>
      <a:lvl6pPr marL="1889150" algn="l" defTabSz="755660" rtl="0" eaLnBrk="1" latinLnBrk="0" hangingPunct="1">
        <a:defRPr sz="1488" kern="1200">
          <a:solidFill>
            <a:schemeClr val="tx1"/>
          </a:solidFill>
          <a:latin typeface="+mn-lt"/>
          <a:ea typeface="+mn-ea"/>
          <a:cs typeface="+mn-cs"/>
        </a:defRPr>
      </a:lvl6pPr>
      <a:lvl7pPr marL="2266980" algn="l" defTabSz="755660" rtl="0" eaLnBrk="1" latinLnBrk="0" hangingPunct="1">
        <a:defRPr sz="1488" kern="1200">
          <a:solidFill>
            <a:schemeClr val="tx1"/>
          </a:solidFill>
          <a:latin typeface="+mn-lt"/>
          <a:ea typeface="+mn-ea"/>
          <a:cs typeface="+mn-cs"/>
        </a:defRPr>
      </a:lvl7pPr>
      <a:lvl8pPr marL="2644811" algn="l" defTabSz="755660" rtl="0" eaLnBrk="1" latinLnBrk="0" hangingPunct="1">
        <a:defRPr sz="1488" kern="1200">
          <a:solidFill>
            <a:schemeClr val="tx1"/>
          </a:solidFill>
          <a:latin typeface="+mn-lt"/>
          <a:ea typeface="+mn-ea"/>
          <a:cs typeface="+mn-cs"/>
        </a:defRPr>
      </a:lvl8pPr>
      <a:lvl9pPr marL="3022641" algn="l" defTabSz="755660"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BE9DE"/>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8421" y="9753472"/>
            <a:ext cx="1229760" cy="614880"/>
          </a:xfrm>
          <a:prstGeom prst="rect">
            <a:avLst/>
          </a:prstGeom>
        </p:spPr>
      </p:pic>
      <p:sp>
        <p:nvSpPr>
          <p:cNvPr id="7" name="object 3"/>
          <p:cNvSpPr txBox="1"/>
          <p:nvPr/>
        </p:nvSpPr>
        <p:spPr>
          <a:xfrm>
            <a:off x="4368800" y="7594036"/>
            <a:ext cx="2948337" cy="712246"/>
          </a:xfrm>
          <a:prstGeom prst="rect">
            <a:avLst/>
          </a:prstGeom>
          <a:ln w="3175">
            <a:solidFill>
              <a:schemeClr val="tx1"/>
            </a:solidFill>
          </a:ln>
        </p:spPr>
        <p:txBody>
          <a:bodyPr vert="horz" wrap="square" lIns="0" tIns="0" rIns="0" bIns="0" rtlCol="0">
            <a:spAutoFit/>
          </a:bodyPr>
          <a:lstStyle/>
          <a:p>
            <a:pPr algn="ctr">
              <a:lnSpc>
                <a:spcPct val="100000"/>
              </a:lnSpc>
            </a:pPr>
            <a:endParaRPr lang="en-AU" sz="1157" spc="11" dirty="0">
              <a:solidFill>
                <a:srgbClr val="191918"/>
              </a:solidFill>
              <a:latin typeface="Arial" charset="0"/>
              <a:ea typeface="Arial" charset="0"/>
              <a:cs typeface="Arial" charset="0"/>
            </a:endParaRPr>
          </a:p>
          <a:p>
            <a:pPr algn="ctr">
              <a:lnSpc>
                <a:spcPct val="100000"/>
              </a:lnSpc>
            </a:pPr>
            <a:r>
              <a:rPr lang="en-AU" sz="1157" spc="11" dirty="0">
                <a:solidFill>
                  <a:srgbClr val="191918"/>
                </a:solidFill>
                <a:latin typeface="Arial" charset="0"/>
                <a:ea typeface="Arial" charset="0"/>
                <a:cs typeface="Arial" charset="0"/>
              </a:rPr>
              <a:t>BUILDER DIRECT:</a:t>
            </a:r>
          </a:p>
          <a:p>
            <a:pPr algn="ctr">
              <a:lnSpc>
                <a:spcPct val="100000"/>
              </a:lnSpc>
            </a:pPr>
            <a:r>
              <a:rPr lang="en-AU" sz="1157" spc="11" dirty="0">
                <a:solidFill>
                  <a:srgbClr val="191918"/>
                </a:solidFill>
                <a:latin typeface="Arial" charset="0"/>
                <a:ea typeface="Arial" charset="0"/>
                <a:cs typeface="Arial" charset="0"/>
              </a:rPr>
              <a:t>ERICK SUTEDJA 0416 575 858</a:t>
            </a:r>
          </a:p>
          <a:p>
            <a:pPr algn="ctr">
              <a:lnSpc>
                <a:spcPct val="100000"/>
              </a:lnSpc>
            </a:pPr>
            <a:endParaRPr lang="en-AU" sz="1157" spc="11" dirty="0">
              <a:solidFill>
                <a:srgbClr val="191918"/>
              </a:solidFill>
              <a:latin typeface="Arial" charset="0"/>
              <a:ea typeface="Arial" charset="0"/>
              <a:cs typeface="Arial" charset="0"/>
            </a:endParaRPr>
          </a:p>
        </p:txBody>
      </p:sp>
      <p:sp>
        <p:nvSpPr>
          <p:cNvPr id="8" name="object 6"/>
          <p:cNvSpPr txBox="1"/>
          <p:nvPr/>
        </p:nvSpPr>
        <p:spPr>
          <a:xfrm>
            <a:off x="2061056" y="5497876"/>
            <a:ext cx="1799274" cy="350436"/>
          </a:xfrm>
          <a:prstGeom prst="rect">
            <a:avLst/>
          </a:prstGeom>
        </p:spPr>
        <p:txBody>
          <a:bodyPr vert="horz" wrap="square" lIns="0" tIns="0" rIns="0" bIns="0" rtlCol="0">
            <a:noAutofit/>
          </a:bodyPr>
          <a:lstStyle/>
          <a:p>
            <a:pPr marL="13994" algn="r"/>
            <a:r>
              <a:rPr lang="en-US" sz="1200" b="1" spc="22" dirty="0">
                <a:solidFill>
                  <a:srgbClr val="191918"/>
                </a:solidFill>
                <a:latin typeface="Arial" charset="0"/>
                <a:ea typeface="Arial" charset="0"/>
                <a:cs typeface="Arial" charset="0"/>
              </a:rPr>
              <a:t>Home Size: 16.1SQ</a:t>
            </a:r>
            <a:endParaRPr sz="1200" baseline="30000" dirty="0">
              <a:latin typeface="Arial" charset="0"/>
              <a:ea typeface="Arial" charset="0"/>
              <a:cs typeface="Arial" charset="0"/>
            </a:endParaRPr>
          </a:p>
        </p:txBody>
      </p:sp>
      <p:sp>
        <p:nvSpPr>
          <p:cNvPr id="10" name="object 8"/>
          <p:cNvSpPr txBox="1"/>
          <p:nvPr/>
        </p:nvSpPr>
        <p:spPr>
          <a:xfrm>
            <a:off x="2118033" y="5948248"/>
            <a:ext cx="116223" cy="210436"/>
          </a:xfrm>
          <a:prstGeom prst="rect">
            <a:avLst/>
          </a:prstGeom>
        </p:spPr>
        <p:txBody>
          <a:bodyPr vert="horz" wrap="square" lIns="0" tIns="0" rIns="0" bIns="0" rtlCol="0">
            <a:normAutofit lnSpcReduction="10000"/>
          </a:bodyPr>
          <a:lstStyle/>
          <a:p>
            <a:pPr marL="13994"/>
            <a:r>
              <a:rPr lang="en-AU" sz="1432" b="1" dirty="0">
                <a:latin typeface="Arial" charset="0"/>
                <a:ea typeface="Arial" charset="0"/>
                <a:cs typeface="Arial" charset="0"/>
              </a:rPr>
              <a:t>2</a:t>
            </a:r>
            <a:endParaRPr sz="1432" b="1" dirty="0">
              <a:latin typeface="Arial" charset="0"/>
              <a:ea typeface="Arial" charset="0"/>
              <a:cs typeface="Arial" charset="0"/>
            </a:endParaRPr>
          </a:p>
        </p:txBody>
      </p:sp>
      <p:sp>
        <p:nvSpPr>
          <p:cNvPr id="11" name="object 9"/>
          <p:cNvSpPr txBox="1"/>
          <p:nvPr/>
        </p:nvSpPr>
        <p:spPr>
          <a:xfrm>
            <a:off x="845774" y="5944606"/>
            <a:ext cx="116223" cy="210436"/>
          </a:xfrm>
          <a:prstGeom prst="rect">
            <a:avLst/>
          </a:prstGeom>
        </p:spPr>
        <p:txBody>
          <a:bodyPr vert="horz" wrap="square" lIns="0" tIns="0" rIns="0" bIns="0" rtlCol="0">
            <a:normAutofit lnSpcReduction="10000"/>
          </a:bodyPr>
          <a:lstStyle/>
          <a:p>
            <a:pPr marL="13994"/>
            <a:r>
              <a:rPr lang="en-AU" sz="1432" b="1" spc="77" dirty="0">
                <a:solidFill>
                  <a:srgbClr val="191918"/>
                </a:solidFill>
                <a:latin typeface="Arial" charset="0"/>
                <a:ea typeface="Arial" charset="0"/>
                <a:cs typeface="Arial" charset="0"/>
              </a:rPr>
              <a:t>3</a:t>
            </a:r>
            <a:endParaRPr sz="1432" b="1" dirty="0">
              <a:latin typeface="Arial" charset="0"/>
              <a:ea typeface="Arial" charset="0"/>
              <a:cs typeface="Arial" charset="0"/>
            </a:endParaRPr>
          </a:p>
        </p:txBody>
      </p:sp>
      <p:sp>
        <p:nvSpPr>
          <p:cNvPr id="12" name="object 10"/>
          <p:cNvSpPr txBox="1"/>
          <p:nvPr/>
        </p:nvSpPr>
        <p:spPr>
          <a:xfrm>
            <a:off x="1445912" y="5944606"/>
            <a:ext cx="116223" cy="210436"/>
          </a:xfrm>
          <a:prstGeom prst="rect">
            <a:avLst/>
          </a:prstGeom>
        </p:spPr>
        <p:txBody>
          <a:bodyPr vert="horz" wrap="square" lIns="0" tIns="0" rIns="0" bIns="0" rtlCol="0">
            <a:normAutofit lnSpcReduction="10000"/>
          </a:bodyPr>
          <a:lstStyle/>
          <a:p>
            <a:pPr marL="13994"/>
            <a:r>
              <a:rPr lang="en-AU" sz="1432" b="1" dirty="0">
                <a:latin typeface="Arial" charset="0"/>
                <a:ea typeface="Arial" charset="0"/>
                <a:cs typeface="Arial" charset="0"/>
              </a:rPr>
              <a:t>2</a:t>
            </a:r>
            <a:endParaRPr sz="1432" b="1" dirty="0">
              <a:latin typeface="Arial" charset="0"/>
              <a:ea typeface="Arial" charset="0"/>
              <a:cs typeface="Arial" charset="0"/>
            </a:endParaRPr>
          </a:p>
        </p:txBody>
      </p:sp>
      <p:sp>
        <p:nvSpPr>
          <p:cNvPr id="13" name="object 11"/>
          <p:cNvSpPr txBox="1"/>
          <p:nvPr/>
        </p:nvSpPr>
        <p:spPr>
          <a:xfrm>
            <a:off x="385612" y="6379786"/>
            <a:ext cx="1693089" cy="332755"/>
          </a:xfrm>
          <a:prstGeom prst="rect">
            <a:avLst/>
          </a:prstGeom>
        </p:spPr>
        <p:txBody>
          <a:bodyPr vert="horz" wrap="square" lIns="0" tIns="0" rIns="0" bIns="0" rtlCol="0">
            <a:normAutofit/>
          </a:bodyPr>
          <a:lstStyle/>
          <a:p>
            <a:pPr marL="13994"/>
            <a:r>
              <a:rPr lang="en-AU" sz="1267" spc="17" dirty="0">
                <a:solidFill>
                  <a:srgbClr val="191918"/>
                </a:solidFill>
                <a:latin typeface="Arial" charset="0"/>
                <a:ea typeface="Arial" charset="0"/>
                <a:cs typeface="Arial" charset="0"/>
              </a:rPr>
              <a:t> </a:t>
            </a:r>
            <a:r>
              <a:rPr lang="en-AU" sz="1543" b="1" spc="17" dirty="0">
                <a:solidFill>
                  <a:srgbClr val="191918"/>
                </a:solidFill>
                <a:latin typeface="Arial" charset="0"/>
                <a:ea typeface="Arial" charset="0"/>
                <a:cs typeface="Arial" charset="0"/>
              </a:rPr>
              <a:t>LOT 104</a:t>
            </a:r>
            <a:endParaRPr sz="1267" b="1" dirty="0">
              <a:latin typeface="Arial" charset="0"/>
              <a:ea typeface="Arial" charset="0"/>
              <a:cs typeface="Arial" charset="0"/>
            </a:endParaRPr>
          </a:p>
        </p:txBody>
      </p:sp>
      <p:sp>
        <p:nvSpPr>
          <p:cNvPr id="15" name="object 14"/>
          <p:cNvSpPr txBox="1"/>
          <p:nvPr/>
        </p:nvSpPr>
        <p:spPr>
          <a:xfrm>
            <a:off x="444245" y="6974269"/>
            <a:ext cx="3790073" cy="2258003"/>
          </a:xfrm>
          <a:prstGeom prst="rect">
            <a:avLst/>
          </a:prstGeom>
        </p:spPr>
        <p:txBody>
          <a:bodyPr vert="horz" wrap="square" lIns="0" tIns="0" rIns="0" bIns="0" rtlCol="0">
            <a:normAutofit/>
          </a:bodyPr>
          <a:lstStyle/>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Inclusive of site cost &amp; connections with H1 class slab as per standard inclusions</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2590mm Ceiling Height</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LED Downlights in lieu of battens through-out </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Laminate Flooring Pack</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Kitchen Cabinetry Pack</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900mm Appliances</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20mm Stone Bench to Kitchen</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Dishwasher</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Microwave with Trim Kit</a:t>
            </a:r>
          </a:p>
          <a:p>
            <a:pPr marL="212011" indent="-198017">
              <a:buClr>
                <a:srgbClr val="191918"/>
              </a:buClr>
              <a:buFont typeface="Univers-Light"/>
              <a:buChar char="•"/>
              <a:tabLst>
                <a:tab pos="212711" algn="l"/>
              </a:tabLst>
            </a:pPr>
            <a:r>
              <a:rPr lang="en-AU" sz="1102" dirty="0">
                <a:solidFill>
                  <a:srgbClr val="191918"/>
                </a:solidFill>
                <a:latin typeface="Arial" charset="0"/>
                <a:ea typeface="Arial" charset="0"/>
                <a:cs typeface="Arial" charset="0"/>
              </a:rPr>
              <a:t>Evaporative Cooling - Single Storey</a:t>
            </a:r>
          </a:p>
          <a:p>
            <a:pPr marL="212011" indent="-198017">
              <a:buClr>
                <a:srgbClr val="191918"/>
              </a:buClr>
              <a:buFont typeface="Univers-Light"/>
              <a:buChar char="•"/>
              <a:tabLst>
                <a:tab pos="212711" algn="l"/>
              </a:tabLst>
            </a:pPr>
            <a:endParaRPr lang="en-AU" sz="1102" dirty="0">
              <a:solidFill>
                <a:srgbClr val="191918"/>
              </a:solidFill>
              <a:latin typeface="Arial" charset="0"/>
              <a:ea typeface="Arial" charset="0"/>
              <a:cs typeface="Arial" charset="0"/>
            </a:endParaRPr>
          </a:p>
        </p:txBody>
      </p:sp>
      <p:sp>
        <p:nvSpPr>
          <p:cNvPr id="16" name="Rectangle 15"/>
          <p:cNvSpPr/>
          <p:nvPr/>
        </p:nvSpPr>
        <p:spPr>
          <a:xfrm>
            <a:off x="492654" y="9574459"/>
            <a:ext cx="4889405" cy="815864"/>
          </a:xfrm>
          <a:prstGeom prst="rect">
            <a:avLst/>
          </a:prstGeom>
        </p:spPr>
        <p:txBody>
          <a:bodyPr wrap="square">
            <a:spAutoFit/>
          </a:bodyPr>
          <a:lstStyle/>
          <a:p>
            <a:r>
              <a:rPr lang="en-GB" sz="1763" baseline="30000" dirty="0">
                <a:latin typeface="Arial" charset="0"/>
                <a:ea typeface="Arial" charset="0"/>
                <a:cs typeface="Arial" charset="0"/>
              </a:rPr>
              <a:t>For further information please call 1300 582 020</a:t>
            </a:r>
          </a:p>
          <a:p>
            <a:r>
              <a:rPr lang="en-GB" sz="1763" baseline="30000" dirty="0">
                <a:latin typeface="Arial" charset="0"/>
                <a:ea typeface="Arial" charset="0"/>
                <a:cs typeface="Arial" charset="0"/>
              </a:rPr>
              <a:t>or visit the Oaklands Land Sales Centre at </a:t>
            </a:r>
          </a:p>
          <a:p>
            <a:r>
              <a:rPr lang="en-GB" sz="1763" baseline="30000" dirty="0" err="1">
                <a:latin typeface="Arial" charset="0"/>
                <a:ea typeface="Arial" charset="0"/>
                <a:cs typeface="Arial" charset="0"/>
              </a:rPr>
              <a:t>Cnr</a:t>
            </a:r>
            <a:r>
              <a:rPr lang="en-GB" sz="1763" baseline="30000" dirty="0">
                <a:latin typeface="Arial" charset="0"/>
                <a:ea typeface="Arial" charset="0"/>
                <a:cs typeface="Arial" charset="0"/>
              </a:rPr>
              <a:t> Plumpton &amp; </a:t>
            </a:r>
            <a:r>
              <a:rPr lang="en-GB" sz="1763" baseline="30000" dirty="0" err="1">
                <a:latin typeface="Arial" charset="0"/>
                <a:ea typeface="Arial" charset="0"/>
                <a:cs typeface="Arial" charset="0"/>
              </a:rPr>
              <a:t>Beattys</a:t>
            </a:r>
            <a:r>
              <a:rPr lang="en-GB" sz="1763" baseline="30000" dirty="0">
                <a:latin typeface="Arial" charset="0"/>
                <a:ea typeface="Arial" charset="0"/>
                <a:cs typeface="Arial" charset="0"/>
              </a:rPr>
              <a:t> Roads, Bonnie Brook</a:t>
            </a:r>
          </a:p>
          <a:p>
            <a:r>
              <a:rPr lang="en-GB" sz="1763" b="1" baseline="30000" dirty="0" err="1">
                <a:latin typeface="Arial" charset="0"/>
                <a:ea typeface="Arial" charset="0"/>
                <a:cs typeface="Arial" charset="0"/>
              </a:rPr>
              <a:t>oaklandsestate.com.au</a:t>
            </a:r>
            <a:endParaRPr lang="en-GB" sz="1763" b="1" baseline="30000" dirty="0">
              <a:latin typeface="Arial" charset="0"/>
              <a:ea typeface="Arial" charset="0"/>
              <a:cs typeface="Arial" charset="0"/>
            </a:endParaRPr>
          </a:p>
        </p:txBody>
      </p:sp>
      <p:sp>
        <p:nvSpPr>
          <p:cNvPr id="17" name="object 13"/>
          <p:cNvSpPr txBox="1"/>
          <p:nvPr/>
        </p:nvSpPr>
        <p:spPr>
          <a:xfrm>
            <a:off x="444245" y="6696955"/>
            <a:ext cx="2394054" cy="194249"/>
          </a:xfrm>
          <a:prstGeom prst="rect">
            <a:avLst/>
          </a:prstGeom>
        </p:spPr>
        <p:txBody>
          <a:bodyPr vert="horz" wrap="square" lIns="0" tIns="0" rIns="0" bIns="0" rtlCol="0">
            <a:normAutofit lnSpcReduction="10000"/>
          </a:bodyPr>
          <a:lstStyle/>
          <a:p>
            <a:pPr marL="13994"/>
            <a:r>
              <a:rPr sz="1322" dirty="0">
                <a:solidFill>
                  <a:srgbClr val="191918"/>
                </a:solidFill>
                <a:latin typeface="Arial" charset="0"/>
                <a:ea typeface="Arial" charset="0"/>
                <a:cs typeface="Arial" charset="0"/>
              </a:rPr>
              <a:t>HOUSE FE</a:t>
            </a:r>
            <a:r>
              <a:rPr sz="1322" spc="-105" dirty="0">
                <a:solidFill>
                  <a:srgbClr val="191918"/>
                </a:solidFill>
                <a:latin typeface="Arial" charset="0"/>
                <a:ea typeface="Arial" charset="0"/>
                <a:cs typeface="Arial" charset="0"/>
              </a:rPr>
              <a:t>A</a:t>
            </a:r>
            <a:r>
              <a:rPr sz="1322" dirty="0">
                <a:solidFill>
                  <a:srgbClr val="191918"/>
                </a:solidFill>
                <a:latin typeface="Arial" charset="0"/>
                <a:ea typeface="Arial" charset="0"/>
                <a:cs typeface="Arial" charset="0"/>
              </a:rPr>
              <a:t>TURES</a:t>
            </a:r>
            <a:endParaRPr sz="1322" dirty="0">
              <a:latin typeface="Arial" charset="0"/>
              <a:ea typeface="Arial" charset="0"/>
              <a:cs typeface="Arial" charset="0"/>
            </a:endParaRPr>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985" y="5781191"/>
            <a:ext cx="460162" cy="460162"/>
          </a:xfrm>
          <a:prstGeom prst="rect">
            <a:avLst/>
          </a:prstGeom>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612" y="5779916"/>
            <a:ext cx="460162" cy="460162"/>
          </a:xfrm>
          <a:prstGeom prst="rect">
            <a:avLst/>
          </a:prstGeom>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79245" y="5773297"/>
            <a:ext cx="452637" cy="452637"/>
          </a:xfrm>
          <a:prstGeom prst="rect">
            <a:avLst/>
          </a:prstGeom>
        </p:spPr>
      </p:pic>
      <p:sp>
        <p:nvSpPr>
          <p:cNvPr id="22" name="object 6"/>
          <p:cNvSpPr txBox="1"/>
          <p:nvPr/>
        </p:nvSpPr>
        <p:spPr>
          <a:xfrm>
            <a:off x="1971220" y="5701549"/>
            <a:ext cx="1799274" cy="350436"/>
          </a:xfrm>
          <a:prstGeom prst="rect">
            <a:avLst/>
          </a:prstGeom>
        </p:spPr>
        <p:txBody>
          <a:bodyPr vert="horz" wrap="square" lIns="0" tIns="0" rIns="0" bIns="0" rtlCol="0">
            <a:noAutofit/>
          </a:bodyPr>
          <a:lstStyle/>
          <a:p>
            <a:pPr marL="13994" algn="r"/>
            <a:r>
              <a:rPr lang="en-US" sz="1200" b="1" spc="22" dirty="0">
                <a:solidFill>
                  <a:srgbClr val="191918"/>
                </a:solidFill>
                <a:latin typeface="Arial" charset="0"/>
                <a:ea typeface="Arial" charset="0"/>
                <a:cs typeface="Arial" charset="0"/>
              </a:rPr>
              <a:t>Lot Size: 313M2</a:t>
            </a:r>
            <a:r>
              <a:rPr lang="en-US" sz="1200" spc="22" dirty="0">
                <a:solidFill>
                  <a:srgbClr val="191918"/>
                </a:solidFill>
                <a:latin typeface="Arial" charset="0"/>
                <a:ea typeface="Arial" charset="0"/>
                <a:cs typeface="Arial" charset="0"/>
              </a:rPr>
              <a:t> </a:t>
            </a:r>
            <a:endParaRPr sz="1200" dirty="0">
              <a:latin typeface="Arial" charset="0"/>
              <a:ea typeface="Arial" charset="0"/>
              <a:cs typeface="Arial" charset="0"/>
            </a:endParaRPr>
          </a:p>
        </p:txBody>
      </p:sp>
      <p:sp>
        <p:nvSpPr>
          <p:cNvPr id="23" name="object 5"/>
          <p:cNvSpPr txBox="1"/>
          <p:nvPr/>
        </p:nvSpPr>
        <p:spPr>
          <a:xfrm>
            <a:off x="385612" y="5504124"/>
            <a:ext cx="3439724" cy="205675"/>
          </a:xfrm>
          <a:prstGeom prst="rect">
            <a:avLst/>
          </a:prstGeom>
        </p:spPr>
        <p:txBody>
          <a:bodyPr vert="horz" wrap="square" lIns="0" tIns="0" rIns="0" bIns="0" rtlCol="0">
            <a:noAutofit/>
          </a:bodyPr>
          <a:lstStyle/>
          <a:p>
            <a:pPr marL="12700">
              <a:lnSpc>
                <a:spcPct val="100000"/>
              </a:lnSpc>
            </a:pPr>
            <a:r>
              <a:rPr lang="en-US" spc="15" dirty="0">
                <a:solidFill>
                  <a:srgbClr val="191918"/>
                </a:solidFill>
                <a:latin typeface="Arial" charset="0"/>
                <a:ea typeface="Arial" charset="0"/>
                <a:cs typeface="Arial" charset="0"/>
              </a:rPr>
              <a:t>V BOHO 161</a:t>
            </a:r>
            <a:endParaRPr lang="en-US" dirty="0">
              <a:latin typeface="Arial" charset="0"/>
              <a:ea typeface="Arial" charset="0"/>
              <a:cs typeface="Arial" charset="0"/>
            </a:endParaRPr>
          </a:p>
        </p:txBody>
      </p:sp>
      <p:sp>
        <p:nvSpPr>
          <p:cNvPr id="14" name="Rectangle 13">
            <a:extLst>
              <a:ext uri="{FF2B5EF4-FFF2-40B4-BE49-F238E27FC236}">
                <a16:creationId xmlns:a16="http://schemas.microsoft.com/office/drawing/2014/main" id="{FC61E515-71F9-BBA9-36C7-2ECDA9A64E4E}"/>
              </a:ext>
            </a:extLst>
          </p:cNvPr>
          <p:cNvSpPr/>
          <p:nvPr/>
        </p:nvSpPr>
        <p:spPr>
          <a:xfrm>
            <a:off x="0" y="-1"/>
            <a:ext cx="7543529" cy="1537645"/>
          </a:xfrm>
          <a:prstGeom prst="rect">
            <a:avLst/>
          </a:prstGeom>
          <a:solidFill>
            <a:srgbClr val="002A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526038" y="264155"/>
            <a:ext cx="2852663" cy="830997"/>
          </a:xfrm>
          <a:prstGeom prst="rect">
            <a:avLst/>
          </a:prstGeom>
          <a:noFill/>
        </p:spPr>
        <p:txBody>
          <a:bodyPr wrap="square" rtlCol="0">
            <a:spAutoFit/>
          </a:bodyPr>
          <a:lstStyle/>
          <a:p>
            <a:pPr algn="ctr"/>
            <a:r>
              <a:rPr lang="en-US" sz="3400" i="1" dirty="0">
                <a:solidFill>
                  <a:schemeClr val="bg1"/>
                </a:solidFill>
                <a:latin typeface="Times New Roman" charset="0"/>
                <a:ea typeface="Times New Roman" charset="0"/>
                <a:cs typeface="Times New Roman" charset="0"/>
              </a:rPr>
              <a:t>$605,900</a:t>
            </a:r>
          </a:p>
          <a:p>
            <a:pPr algn="ctr"/>
            <a:r>
              <a:rPr lang="en-US" sz="1200" i="1" dirty="0">
                <a:solidFill>
                  <a:schemeClr val="bg1"/>
                </a:solidFill>
                <a:latin typeface="Times New Roman" charset="0"/>
                <a:ea typeface="Times New Roman" charset="0"/>
                <a:cs typeface="Times New Roman" charset="0"/>
              </a:rPr>
              <a:t>HOUSE &amp; LAND PACKAGE</a:t>
            </a:r>
          </a:p>
        </p:txBody>
      </p:sp>
      <p:pic>
        <p:nvPicPr>
          <p:cNvPr id="26" name="Picture 25" descr="A picture containing text, font, logo, screenshot&#10;&#10;Description automatically generated">
            <a:extLst>
              <a:ext uri="{FF2B5EF4-FFF2-40B4-BE49-F238E27FC236}">
                <a16:creationId xmlns:a16="http://schemas.microsoft.com/office/drawing/2014/main" id="{1105A0E2-0C7E-1437-01F2-3536CC944ABF}"/>
              </a:ext>
            </a:extLst>
          </p:cNvPr>
          <p:cNvPicPr>
            <a:picLocks noChangeAspect="1"/>
          </p:cNvPicPr>
          <p:nvPr/>
        </p:nvPicPr>
        <p:blipFill>
          <a:blip r:embed="rId7"/>
          <a:stretch>
            <a:fillRect/>
          </a:stretch>
        </p:blipFill>
        <p:spPr>
          <a:xfrm>
            <a:off x="179044" y="149664"/>
            <a:ext cx="1705882" cy="1225101"/>
          </a:xfrm>
          <a:prstGeom prst="rect">
            <a:avLst/>
          </a:prstGeom>
        </p:spPr>
      </p:pic>
      <p:pic>
        <p:nvPicPr>
          <p:cNvPr id="4" name="Picture 3">
            <a:extLst>
              <a:ext uri="{FF2B5EF4-FFF2-40B4-BE49-F238E27FC236}">
                <a16:creationId xmlns:a16="http://schemas.microsoft.com/office/drawing/2014/main" id="{D4C03B90-A3BF-4201-B93B-3022AB36412F}"/>
              </a:ext>
            </a:extLst>
          </p:cNvPr>
          <p:cNvPicPr>
            <a:picLocks noChangeAspect="1"/>
          </p:cNvPicPr>
          <p:nvPr/>
        </p:nvPicPr>
        <p:blipFill>
          <a:blip r:embed="rId8"/>
          <a:stretch>
            <a:fillRect/>
          </a:stretch>
        </p:blipFill>
        <p:spPr>
          <a:xfrm>
            <a:off x="5636514" y="5876767"/>
            <a:ext cx="1457325" cy="1162050"/>
          </a:xfrm>
          <a:prstGeom prst="rect">
            <a:avLst/>
          </a:prstGeom>
        </p:spPr>
      </p:pic>
      <p:pic>
        <p:nvPicPr>
          <p:cNvPr id="21" name="Picture 20">
            <a:extLst>
              <a:ext uri="{FF2B5EF4-FFF2-40B4-BE49-F238E27FC236}">
                <a16:creationId xmlns:a16="http://schemas.microsoft.com/office/drawing/2014/main" id="{39A4A504-FB98-414B-B437-BC927219133E}"/>
              </a:ext>
            </a:extLst>
          </p:cNvPr>
          <p:cNvPicPr>
            <a:picLocks noChangeAspect="1"/>
          </p:cNvPicPr>
          <p:nvPr/>
        </p:nvPicPr>
        <p:blipFill>
          <a:blip r:embed="rId9"/>
          <a:stretch>
            <a:fillRect/>
          </a:stretch>
        </p:blipFill>
        <p:spPr>
          <a:xfrm>
            <a:off x="105440" y="1702484"/>
            <a:ext cx="7330108" cy="3683020"/>
          </a:xfrm>
          <a:prstGeom prst="rect">
            <a:avLst/>
          </a:prstGeom>
        </p:spPr>
      </p:pic>
    </p:spTree>
    <p:extLst>
      <p:ext uri="{BB962C8B-B14F-4D97-AF65-F5344CB8AC3E}">
        <p14:creationId xmlns:p14="http://schemas.microsoft.com/office/powerpoint/2010/main" val="1126429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BE9DE"/>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8421" y="9753472"/>
            <a:ext cx="1229760" cy="614880"/>
          </a:xfrm>
          <a:prstGeom prst="rect">
            <a:avLst/>
          </a:prstGeom>
        </p:spPr>
      </p:pic>
      <p:sp>
        <p:nvSpPr>
          <p:cNvPr id="12" name="object 10"/>
          <p:cNvSpPr txBox="1"/>
          <p:nvPr/>
        </p:nvSpPr>
        <p:spPr>
          <a:xfrm>
            <a:off x="1651000" y="6463438"/>
            <a:ext cx="116223" cy="210436"/>
          </a:xfrm>
          <a:prstGeom prst="rect">
            <a:avLst/>
          </a:prstGeom>
        </p:spPr>
        <p:txBody>
          <a:bodyPr vert="horz" wrap="square" lIns="0" tIns="0" rIns="0" bIns="0" rtlCol="0">
            <a:normAutofit lnSpcReduction="10000"/>
          </a:bodyPr>
          <a:lstStyle/>
          <a:p>
            <a:pPr marL="13994"/>
            <a:endParaRPr sz="1432" b="1" dirty="0">
              <a:latin typeface="Arial" charset="0"/>
              <a:ea typeface="Arial" charset="0"/>
              <a:cs typeface="Arial" charset="0"/>
            </a:endParaRPr>
          </a:p>
        </p:txBody>
      </p:sp>
      <p:sp>
        <p:nvSpPr>
          <p:cNvPr id="26" name="object 6"/>
          <p:cNvSpPr txBox="1"/>
          <p:nvPr/>
        </p:nvSpPr>
        <p:spPr>
          <a:xfrm>
            <a:off x="3548736" y="1782439"/>
            <a:ext cx="1799274" cy="350436"/>
          </a:xfrm>
          <a:prstGeom prst="rect">
            <a:avLst/>
          </a:prstGeom>
        </p:spPr>
        <p:txBody>
          <a:bodyPr vert="horz" wrap="square" lIns="0" tIns="0" rIns="0" bIns="0" rtlCol="0">
            <a:noAutofit/>
          </a:bodyPr>
          <a:lstStyle/>
          <a:p>
            <a:pPr marL="13994" algn="r"/>
            <a:r>
              <a:rPr lang="en-US" sz="1200" b="1" spc="22" dirty="0">
                <a:solidFill>
                  <a:srgbClr val="191918"/>
                </a:solidFill>
                <a:latin typeface="Arial" charset="0"/>
                <a:ea typeface="Arial" charset="0"/>
                <a:cs typeface="Arial" charset="0"/>
              </a:rPr>
              <a:t>Home Size: 16.1SQ</a:t>
            </a:r>
            <a:endParaRPr sz="1200" dirty="0">
              <a:latin typeface="Arial" charset="0"/>
              <a:ea typeface="Arial" charset="0"/>
              <a:cs typeface="Arial" charset="0"/>
            </a:endParaRPr>
          </a:p>
        </p:txBody>
      </p:sp>
      <p:sp>
        <p:nvSpPr>
          <p:cNvPr id="27" name="object 6"/>
          <p:cNvSpPr txBox="1"/>
          <p:nvPr/>
        </p:nvSpPr>
        <p:spPr>
          <a:xfrm>
            <a:off x="5106241" y="1767217"/>
            <a:ext cx="1799274" cy="350436"/>
          </a:xfrm>
          <a:prstGeom prst="rect">
            <a:avLst/>
          </a:prstGeom>
        </p:spPr>
        <p:txBody>
          <a:bodyPr vert="horz" wrap="square" lIns="0" tIns="0" rIns="0" bIns="0" rtlCol="0">
            <a:noAutofit/>
          </a:bodyPr>
          <a:lstStyle/>
          <a:p>
            <a:pPr marL="13994" algn="r"/>
            <a:r>
              <a:rPr lang="en-US" sz="1200" b="1" spc="22" dirty="0">
                <a:solidFill>
                  <a:srgbClr val="191918"/>
                </a:solidFill>
                <a:latin typeface="Arial" charset="0"/>
                <a:ea typeface="Arial" charset="0"/>
                <a:cs typeface="Arial" charset="0"/>
              </a:rPr>
              <a:t>Lot Size: 313</a:t>
            </a:r>
            <a:r>
              <a:rPr lang="en-US" sz="1200" spc="22" dirty="0">
                <a:solidFill>
                  <a:srgbClr val="191918"/>
                </a:solidFill>
                <a:latin typeface="Arial" charset="0"/>
                <a:ea typeface="Arial" charset="0"/>
                <a:cs typeface="Arial" charset="0"/>
              </a:rPr>
              <a:t>m</a:t>
            </a:r>
            <a:r>
              <a:rPr lang="en-US" sz="1200" spc="22" baseline="30000" dirty="0">
                <a:solidFill>
                  <a:srgbClr val="191918"/>
                </a:solidFill>
                <a:latin typeface="Arial" charset="0"/>
                <a:ea typeface="Arial" charset="0"/>
                <a:cs typeface="Arial" charset="0"/>
              </a:rPr>
              <a:t>2</a:t>
            </a:r>
            <a:endParaRPr sz="1200" dirty="0">
              <a:latin typeface="Arial" charset="0"/>
              <a:ea typeface="Arial" charset="0"/>
              <a:cs typeface="Arial" charset="0"/>
            </a:endParaRPr>
          </a:p>
        </p:txBody>
      </p:sp>
      <p:sp>
        <p:nvSpPr>
          <p:cNvPr id="28" name="object 5"/>
          <p:cNvSpPr txBox="1"/>
          <p:nvPr/>
        </p:nvSpPr>
        <p:spPr>
          <a:xfrm>
            <a:off x="350780" y="1703167"/>
            <a:ext cx="3439724" cy="205675"/>
          </a:xfrm>
          <a:prstGeom prst="rect">
            <a:avLst/>
          </a:prstGeom>
        </p:spPr>
        <p:txBody>
          <a:bodyPr vert="horz" wrap="square" lIns="0" tIns="0" rIns="0" bIns="0" rtlCol="0">
            <a:noAutofit/>
          </a:bodyPr>
          <a:lstStyle/>
          <a:p>
            <a:pPr marL="12700">
              <a:lnSpc>
                <a:spcPct val="100000"/>
              </a:lnSpc>
            </a:pPr>
            <a:r>
              <a:rPr lang="en-US" spc="15" dirty="0">
                <a:solidFill>
                  <a:srgbClr val="191918"/>
                </a:solidFill>
                <a:latin typeface="Arial" charset="0"/>
                <a:ea typeface="Arial" charset="0"/>
                <a:cs typeface="Arial" charset="0"/>
              </a:rPr>
              <a:t>V BOHO 161</a:t>
            </a:r>
            <a:endParaRPr lang="en-US" dirty="0">
              <a:latin typeface="Arial" charset="0"/>
              <a:ea typeface="Arial" charset="0"/>
              <a:cs typeface="Arial" charset="0"/>
            </a:endParaRPr>
          </a:p>
        </p:txBody>
      </p:sp>
      <p:sp>
        <p:nvSpPr>
          <p:cNvPr id="21" name="TextBox 20"/>
          <p:cNvSpPr txBox="1"/>
          <p:nvPr/>
        </p:nvSpPr>
        <p:spPr>
          <a:xfrm>
            <a:off x="186273" y="9645373"/>
            <a:ext cx="5753101" cy="1046440"/>
          </a:xfrm>
          <a:prstGeom prst="rect">
            <a:avLst/>
          </a:prstGeom>
          <a:noFill/>
        </p:spPr>
        <p:txBody>
          <a:bodyPr wrap="square" rtlCol="0">
            <a:spAutoFit/>
          </a:bodyPr>
          <a:lstStyle/>
          <a:p>
            <a:r>
              <a:rPr lang="en-US" sz="600" dirty="0"/>
              <a:t>House and land sold separately. Potter George acts as agent for the sale of the land only. Buyers will need to enter into a separate contract with the builder for the house and the builder is solely responsible for all matters relating to the building contract and the house. Prices may include rebates that are subject to the fulfilment of separate conditions under the land contract and information provided by the builder may be subject to eligibility criteria, terms and conditions as may be imposed by the builder. Buyers should review the land and building contracts carefully, make their own inquiries and obtain independent advice before proceeding. Photographs, illustrations and information are intended to be an aid and are indicative only and believed to be correct at the time of publication. Potter George reserves the right to withdraw or alter any house and land package at any time without notice at its absolute discretion. Potter George makes no representations and gives no warranties about the availability of builder’s product at the time of enquiry and buyers should make their own inquiries with the builder directly. Estimated costs for the house and land are indicative only and other costs and fees are payable, including but not limited to: transfer/stamp duty, settlement/registration fees, legal/conveyancing fees, finance costs, site works, engagement of any consultants, approvals, connection for services and variations. Potter George Pty Ltd. </a:t>
            </a:r>
          </a:p>
          <a:p>
            <a:endParaRPr lang="en-US" sz="800" dirty="0"/>
          </a:p>
        </p:txBody>
      </p:sp>
      <p:sp>
        <p:nvSpPr>
          <p:cNvPr id="11" name="Title 1"/>
          <p:cNvSpPr>
            <a:spLocks noGrp="1"/>
          </p:cNvSpPr>
          <p:nvPr>
            <p:ph type="ctrTitle"/>
          </p:nvPr>
        </p:nvSpPr>
        <p:spPr>
          <a:xfrm>
            <a:off x="177799" y="2284100"/>
            <a:ext cx="7213873" cy="7137239"/>
          </a:xfrm>
          <a:ln>
            <a:solidFill>
              <a:schemeClr val="tx1"/>
            </a:solidFill>
          </a:ln>
        </p:spPr>
        <p:txBody>
          <a:bodyPr>
            <a:normAutofit/>
          </a:bodyPr>
          <a:lstStyle/>
          <a:p>
            <a:r>
              <a:rPr lang="en-AU" sz="1000" dirty="0">
                <a:latin typeface="Arial" panose="020B0604020202020204" pitchFamily="34" charset="0"/>
                <a:cs typeface="Arial" panose="020B0604020202020204" pitchFamily="34" charset="0"/>
              </a:rPr>
              <a:t>All plans and facades are indicative concepts only and are not intended to be accurate depictions. Mimosa Homes reserves the right to amend plans specifications and price without notice. Package prices are based on a standard facade, standard inclusions, the availability of suitable land for development and does not include developer/estate requirements. Facade and inclusion images shown may not be standard and may not be included in the price of the home. All dimensions are approximate. Package prices do not include landscaping, fencing, decking, planter boxes, driveways and paths unless specified.</a:t>
            </a:r>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9A357216-9D70-CBE2-358F-5F913E2ED7B3}"/>
              </a:ext>
            </a:extLst>
          </p:cNvPr>
          <p:cNvSpPr/>
          <p:nvPr/>
        </p:nvSpPr>
        <p:spPr>
          <a:xfrm>
            <a:off x="0" y="-1"/>
            <a:ext cx="7543529" cy="1537645"/>
          </a:xfrm>
          <a:prstGeom prst="rect">
            <a:avLst/>
          </a:prstGeom>
          <a:solidFill>
            <a:srgbClr val="002A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2BD1B-21E7-8FF2-01DA-B70415D9F8B3}"/>
              </a:ext>
            </a:extLst>
          </p:cNvPr>
          <p:cNvSpPr txBox="1"/>
          <p:nvPr/>
        </p:nvSpPr>
        <p:spPr>
          <a:xfrm>
            <a:off x="4526038" y="264155"/>
            <a:ext cx="2852663" cy="830997"/>
          </a:xfrm>
          <a:prstGeom prst="rect">
            <a:avLst/>
          </a:prstGeom>
          <a:noFill/>
        </p:spPr>
        <p:txBody>
          <a:bodyPr wrap="square" rtlCol="0">
            <a:spAutoFit/>
          </a:bodyPr>
          <a:lstStyle/>
          <a:p>
            <a:pPr algn="ctr"/>
            <a:r>
              <a:rPr lang="en-US" sz="3400" i="1" dirty="0">
                <a:solidFill>
                  <a:schemeClr val="bg1"/>
                </a:solidFill>
                <a:latin typeface="Times New Roman" charset="0"/>
                <a:ea typeface="Times New Roman" charset="0"/>
                <a:cs typeface="Times New Roman" charset="0"/>
              </a:rPr>
              <a:t>$605,900</a:t>
            </a:r>
          </a:p>
          <a:p>
            <a:pPr algn="ctr"/>
            <a:r>
              <a:rPr lang="en-US" sz="1200" i="1" dirty="0">
                <a:solidFill>
                  <a:schemeClr val="bg1"/>
                </a:solidFill>
                <a:latin typeface="Times New Roman" charset="0"/>
                <a:ea typeface="Times New Roman" charset="0"/>
                <a:cs typeface="Times New Roman" charset="0"/>
              </a:rPr>
              <a:t>HOUSE &amp; LAND PACKAGE</a:t>
            </a:r>
          </a:p>
        </p:txBody>
      </p:sp>
      <p:pic>
        <p:nvPicPr>
          <p:cNvPr id="6" name="Picture 5" descr="A picture containing text, font, logo, screenshot&#10;&#10;Description automatically generated">
            <a:extLst>
              <a:ext uri="{FF2B5EF4-FFF2-40B4-BE49-F238E27FC236}">
                <a16:creationId xmlns:a16="http://schemas.microsoft.com/office/drawing/2014/main" id="{24E8BD76-78D2-7F7D-4F9D-A2BDC25AB59D}"/>
              </a:ext>
            </a:extLst>
          </p:cNvPr>
          <p:cNvPicPr>
            <a:picLocks noChangeAspect="1"/>
          </p:cNvPicPr>
          <p:nvPr/>
        </p:nvPicPr>
        <p:blipFill>
          <a:blip r:embed="rId4"/>
          <a:stretch>
            <a:fillRect/>
          </a:stretch>
        </p:blipFill>
        <p:spPr>
          <a:xfrm>
            <a:off x="179044" y="149664"/>
            <a:ext cx="1705882" cy="1225101"/>
          </a:xfrm>
          <a:prstGeom prst="rect">
            <a:avLst/>
          </a:prstGeom>
        </p:spPr>
      </p:pic>
      <p:pic>
        <p:nvPicPr>
          <p:cNvPr id="10" name="Picture 9">
            <a:extLst>
              <a:ext uri="{FF2B5EF4-FFF2-40B4-BE49-F238E27FC236}">
                <a16:creationId xmlns:a16="http://schemas.microsoft.com/office/drawing/2014/main" id="{F87DED25-58BD-4F6E-9089-AD441C03CBEB}"/>
              </a:ext>
            </a:extLst>
          </p:cNvPr>
          <p:cNvPicPr>
            <a:picLocks noChangeAspect="1"/>
          </p:cNvPicPr>
          <p:nvPr/>
        </p:nvPicPr>
        <p:blipFill>
          <a:blip r:embed="rId5"/>
          <a:stretch>
            <a:fillRect/>
          </a:stretch>
        </p:blipFill>
        <p:spPr>
          <a:xfrm>
            <a:off x="1485462" y="2551819"/>
            <a:ext cx="4126547" cy="5588173"/>
          </a:xfrm>
          <a:prstGeom prst="rect">
            <a:avLst/>
          </a:prstGeom>
        </p:spPr>
      </p:pic>
    </p:spTree>
    <p:extLst>
      <p:ext uri="{BB962C8B-B14F-4D97-AF65-F5344CB8AC3E}">
        <p14:creationId xmlns:p14="http://schemas.microsoft.com/office/powerpoint/2010/main" val="9892563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492</Words>
  <Application>Microsoft Office PowerPoint</Application>
  <PresentationFormat>Custom</PresentationFormat>
  <Paragraphs>36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Univers-Light</vt:lpstr>
      <vt:lpstr>Office Theme</vt:lpstr>
      <vt:lpstr>PowerPoint Presentation</vt:lpstr>
      <vt:lpstr>All plans and facades are indicative concepts only and are not intended to be accurate depictions. Mimosa Homes reserves the right to amend plans specifications and price without notice. Package prices are based on a standard facade, standard inclusions, the availability of suitable land for development and does not include developer/estate requirements. Facade and inclusion images shown may not be standard and may not be included in the price of the home. All dimensions are approximate. Package prices do not include landscaping, fencing, decking, planter boxes, driveways and paths unless specified.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dc:title>
  <dc:creator>Maddison Branch</dc:creator>
  <cp:lastModifiedBy>Erick Sutedja</cp:lastModifiedBy>
  <cp:revision>23</cp:revision>
  <cp:lastPrinted>2017-07-27T00:04:01Z</cp:lastPrinted>
  <dcterms:created xsi:type="dcterms:W3CDTF">2017-07-26T23:24:18Z</dcterms:created>
  <dcterms:modified xsi:type="dcterms:W3CDTF">2023-12-10T04:28:57Z</dcterms:modified>
</cp:coreProperties>
</file>